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2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30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607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59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684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2C14C-F73A-85FC-0C61-AB8BBBE5D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CB5A31-4DF8-8D61-072C-D0560DF8F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F6B7DB-F056-0B23-75AA-57BF5F2E4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D95604-B6A7-6E4C-4B8B-F4693441FE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8B2316-AFDE-3D26-586E-3A84E9D7A0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C0A3A0-12D1-ABCD-7374-B98242810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3D97E6-A510-6AE0-CB18-9360B8DE5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E6E3DD-B443-3167-4BA9-5E6C86502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0868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0CE089-878F-283A-5139-C261BADCE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876E11-7CFB-593C-DAC1-C4EE07634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E5599F-D5B4-5C32-7CBE-20C8EEF22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2138F9-04D8-60DE-7ABB-9E7170B68B2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79673" y="1315198"/>
            <a:ext cx="3052763" cy="29162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4A3C04D-B72F-1F8E-1EF8-C1194484BE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5837" y="693738"/>
            <a:ext cx="3052763" cy="52546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 descr="A cartoon pumpkin with holes in it&#10;&#10;Description automatically generated">
            <a:extLst>
              <a:ext uri="{FF2B5EF4-FFF2-40B4-BE49-F238E27FC236}">
                <a16:creationId xmlns:a16="http://schemas.microsoft.com/office/drawing/2014/main" id="{886494C8-0D24-9ECB-0512-80456425F4B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648" y="307841"/>
            <a:ext cx="6242317" cy="6242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068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347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2871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51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51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190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845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530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164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ADCEF092-BEE4-477D-BC19-E2A404075DF4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27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55" r:id="rId13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9CDE8-066A-9FD3-EE45-125C535382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Wesley Young’s PIG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AF6F00-A13C-3DD8-CA26-E391B13248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Logos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layouts for your pages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Color Scheme ideas </a:t>
            </a:r>
          </a:p>
        </p:txBody>
      </p:sp>
    </p:spTree>
    <p:extLst>
      <p:ext uri="{BB962C8B-B14F-4D97-AF65-F5344CB8AC3E}">
        <p14:creationId xmlns:p14="http://schemas.microsoft.com/office/powerpoint/2010/main" val="2672289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6DE77D-F9E9-8D9C-3124-2F4DC2412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>
            <a:solidFill>
              <a:schemeClr val="bg1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>
                <a:solidFill>
                  <a:schemeClr val="bg1"/>
                </a:solidFill>
                <a:latin typeface="+mj-lt"/>
                <a:ea typeface="+mj-ea"/>
                <a:cs typeface="+mj-cs"/>
              </a:rPr>
              <a:t>Logos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30842-10B8-EE90-8D2A-3D80EBF5394C}"/>
              </a:ext>
            </a:extLst>
          </p:cNvPr>
          <p:cNvSpPr>
            <a:spLocks/>
          </p:cNvSpPr>
          <p:nvPr/>
        </p:nvSpPr>
        <p:spPr>
          <a:xfrm>
            <a:off x="5737675" y="2217515"/>
            <a:ext cx="1550208" cy="667250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509138">
              <a:spcAft>
                <a:spcPts val="348"/>
              </a:spcAft>
            </a:pPr>
            <a:r>
              <a:rPr lang="en-US" sz="1336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“homemade” logo from photoshop</a:t>
            </a:r>
            <a:endParaRPr lang="en-US" sz="2400"/>
          </a:p>
        </p:txBody>
      </p:sp>
      <p:pic>
        <p:nvPicPr>
          <p:cNvPr id="8" name="Content Placeholder 7" descr="A cartoon pumpkin with holes in it&#10;&#10;Description automatically generated">
            <a:extLst>
              <a:ext uri="{FF2B5EF4-FFF2-40B4-BE49-F238E27FC236}">
                <a16:creationId xmlns:a16="http://schemas.microsoft.com/office/drawing/2014/main" id="{36F96F50-C96D-1666-5C56-7288F4C1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9750" y="2884765"/>
            <a:ext cx="1755720" cy="175572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42E4925-9422-233A-5776-9185A730856B}"/>
              </a:ext>
            </a:extLst>
          </p:cNvPr>
          <p:cNvSpPr txBox="1">
            <a:spLocks/>
          </p:cNvSpPr>
          <p:nvPr/>
        </p:nvSpPr>
        <p:spPr>
          <a:xfrm>
            <a:off x="8027953" y="2217514"/>
            <a:ext cx="1271367" cy="3839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284" indent="-127284" defTabSz="509138">
              <a:spcBef>
                <a:spcPts val="557"/>
              </a:spcBef>
            </a:pPr>
            <a:r>
              <a:rPr lang="en-US" sz="1336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Two ai logos</a:t>
            </a:r>
            <a:endParaRPr lang="en-US" sz="2400"/>
          </a:p>
        </p:txBody>
      </p:sp>
      <p:pic>
        <p:nvPicPr>
          <p:cNvPr id="11" name="Picture 10" descr="A black and white logo of a pumpkin&#10;&#10;Description automatically generated">
            <a:extLst>
              <a:ext uri="{FF2B5EF4-FFF2-40B4-BE49-F238E27FC236}">
                <a16:creationId xmlns:a16="http://schemas.microsoft.com/office/drawing/2014/main" id="{8A923782-E3A1-E6E0-D50C-4D543C998F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5539" y="2635182"/>
            <a:ext cx="938106" cy="938106"/>
          </a:xfrm>
          <a:prstGeom prst="rect">
            <a:avLst/>
          </a:prstGeom>
        </p:spPr>
      </p:pic>
      <p:pic>
        <p:nvPicPr>
          <p:cNvPr id="14" name="Picture 13" descr="A pumpkin in a straw hat&#10;&#10;Description automatically generated">
            <a:extLst>
              <a:ext uri="{FF2B5EF4-FFF2-40B4-BE49-F238E27FC236}">
                <a16:creationId xmlns:a16="http://schemas.microsoft.com/office/drawing/2014/main" id="{18E34C8F-663E-F97A-54FB-89B663D40D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5539" y="3573287"/>
            <a:ext cx="938106" cy="938106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0CFB35E-D55D-A634-B4D7-2A8DB6870B50}"/>
              </a:ext>
            </a:extLst>
          </p:cNvPr>
          <p:cNvSpPr txBox="1">
            <a:spLocks/>
          </p:cNvSpPr>
          <p:nvPr/>
        </p:nvSpPr>
        <p:spPr>
          <a:xfrm>
            <a:off x="9955433" y="2217514"/>
            <a:ext cx="1271367" cy="3839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284" indent="-127284" defTabSz="509138">
              <a:spcBef>
                <a:spcPts val="557"/>
              </a:spcBef>
            </a:pPr>
            <a:r>
              <a:rPr lang="en-US" sz="986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Hollowed logos</a:t>
            </a:r>
            <a:endParaRPr lang="en-US" sz="1700"/>
          </a:p>
        </p:txBody>
      </p:sp>
      <p:pic>
        <p:nvPicPr>
          <p:cNvPr id="22" name="Picture 21" descr="A logo of a pumpkin&#10;&#10;Description automatically generated">
            <a:extLst>
              <a:ext uri="{FF2B5EF4-FFF2-40B4-BE49-F238E27FC236}">
                <a16:creationId xmlns:a16="http://schemas.microsoft.com/office/drawing/2014/main" id="{AA2F253A-E5A3-9B4B-FE3D-57B718B36D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1631" y="3332653"/>
            <a:ext cx="925318" cy="925318"/>
          </a:xfrm>
          <a:prstGeom prst="rect">
            <a:avLst/>
          </a:prstGeom>
        </p:spPr>
      </p:pic>
      <p:pic>
        <p:nvPicPr>
          <p:cNvPr id="24" name="Picture 23" descr="A black circle with a pumpkin face&#10;&#10;Description automatically generated">
            <a:extLst>
              <a:ext uri="{FF2B5EF4-FFF2-40B4-BE49-F238E27FC236}">
                <a16:creationId xmlns:a16="http://schemas.microsoft.com/office/drawing/2014/main" id="{0B298ADC-BC9E-088D-875E-3311170853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1631" y="2639181"/>
            <a:ext cx="925318" cy="925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708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83673F-7449-EB0C-D9EF-0457CDED8A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58430-AF46-EA1D-FDC3-06F393320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Layouts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B5B49C-5391-3558-BFE1-FC88FE4FBF5B}"/>
              </a:ext>
            </a:extLst>
          </p:cNvPr>
          <p:cNvSpPr>
            <a:spLocks/>
          </p:cNvSpPr>
          <p:nvPr/>
        </p:nvSpPr>
        <p:spPr>
          <a:xfrm>
            <a:off x="7045258" y="2556355"/>
            <a:ext cx="1036753" cy="187217"/>
          </a:xfrm>
          <a:prstGeom prst="rect">
            <a:avLst/>
          </a:prstGeom>
        </p:spPr>
        <p:txBody>
          <a:bodyPr>
            <a:noAutofit/>
          </a:bodyPr>
          <a:lstStyle/>
          <a:p>
            <a:pPr defTabSz="458882">
              <a:lnSpc>
                <a:spcPct val="90000"/>
              </a:lnSpc>
              <a:spcAft>
                <a:spcPts val="251"/>
              </a:spcAft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About Us 1</a:t>
            </a:r>
            <a:endParaRPr lang="en-US" sz="12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D0F78D-C443-D42B-3D27-5017F28F803C}"/>
              </a:ext>
            </a:extLst>
          </p:cNvPr>
          <p:cNvSpPr>
            <a:spLocks/>
          </p:cNvSpPr>
          <p:nvPr/>
        </p:nvSpPr>
        <p:spPr>
          <a:xfrm>
            <a:off x="8254702" y="2565880"/>
            <a:ext cx="1036753" cy="187217"/>
          </a:xfrm>
          <a:prstGeom prst="rect">
            <a:avLst/>
          </a:prstGeom>
        </p:spPr>
        <p:txBody>
          <a:bodyPr>
            <a:noAutofit/>
          </a:bodyPr>
          <a:lstStyle/>
          <a:p>
            <a:pPr defTabSz="458882">
              <a:lnSpc>
                <a:spcPct val="90000"/>
              </a:lnSpc>
              <a:spcAft>
                <a:spcPts val="251"/>
              </a:spcAft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About Us 1.5</a:t>
            </a:r>
            <a:endParaRPr lang="en-US" sz="1200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4B6F98B9-54E0-1395-8671-27C1E8769D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0651" y="2817637"/>
            <a:ext cx="1554051" cy="3298043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976C0F3F-EC6E-D0B5-8252-2F0B9023C1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7227" y="2817637"/>
            <a:ext cx="811702" cy="3454244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7A9FFD37-7B5B-F5FD-312E-0DD403402D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3967" y="2825642"/>
            <a:ext cx="1036754" cy="3268655"/>
          </a:xfrm>
          <a:prstGeom prst="rect">
            <a:avLst/>
          </a:prstGeom>
        </p:spPr>
      </p:pic>
      <p:pic>
        <p:nvPicPr>
          <p:cNvPr id="12" name="Picture 11" descr="A screenshot of a website&#10;&#10;Description automatically generated">
            <a:extLst>
              <a:ext uri="{FF2B5EF4-FFF2-40B4-BE49-F238E27FC236}">
                <a16:creationId xmlns:a16="http://schemas.microsoft.com/office/drawing/2014/main" id="{D31DCA07-ECDC-54F7-22C2-77A56524CA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5040" y="2817637"/>
            <a:ext cx="1036754" cy="3268655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031C263-355E-68C2-8AD8-76F3B8B81271}"/>
              </a:ext>
            </a:extLst>
          </p:cNvPr>
          <p:cNvSpPr>
            <a:spLocks/>
          </p:cNvSpPr>
          <p:nvPr/>
        </p:nvSpPr>
        <p:spPr>
          <a:xfrm>
            <a:off x="3025432" y="2540814"/>
            <a:ext cx="1035289" cy="187217"/>
          </a:xfrm>
          <a:prstGeom prst="rect">
            <a:avLst/>
          </a:prstGeom>
        </p:spPr>
        <p:txBody>
          <a:bodyPr>
            <a:noAutofit/>
          </a:bodyPr>
          <a:lstStyle/>
          <a:p>
            <a:pPr defTabSz="458882">
              <a:lnSpc>
                <a:spcPct val="90000"/>
              </a:lnSpc>
              <a:spcAft>
                <a:spcPts val="251"/>
              </a:spcAft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Home page 1</a:t>
            </a:r>
            <a:endParaRPr lang="en-US" sz="120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6E50DFF-51DF-CAD7-BDBB-27D9271F3B49}"/>
              </a:ext>
            </a:extLst>
          </p:cNvPr>
          <p:cNvSpPr>
            <a:spLocks/>
          </p:cNvSpPr>
          <p:nvPr/>
        </p:nvSpPr>
        <p:spPr>
          <a:xfrm>
            <a:off x="4266944" y="2556355"/>
            <a:ext cx="1172946" cy="179212"/>
          </a:xfrm>
          <a:prstGeom prst="rect">
            <a:avLst/>
          </a:prstGeom>
        </p:spPr>
        <p:txBody>
          <a:bodyPr>
            <a:noAutofit/>
          </a:bodyPr>
          <a:lstStyle/>
          <a:p>
            <a:pPr defTabSz="458882">
              <a:lnSpc>
                <a:spcPct val="90000"/>
              </a:lnSpc>
              <a:spcAft>
                <a:spcPts val="251"/>
              </a:spcAft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Home page 1.5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48469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BC7E3A-B72B-990E-D064-878C9544C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404872"/>
            <a:ext cx="3044950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/>
              <a:t>Current Color scheme</a:t>
            </a:r>
          </a:p>
        </p:txBody>
      </p:sp>
      <p:pic>
        <p:nvPicPr>
          <p:cNvPr id="5" name="Content Placeholder 4" descr="A screenshot of a color palette&#10;&#10;Description automatically generated">
            <a:extLst>
              <a:ext uri="{FF2B5EF4-FFF2-40B4-BE49-F238E27FC236}">
                <a16:creationId xmlns:a16="http://schemas.microsoft.com/office/drawing/2014/main" id="{7E63B3F9-9D16-4359-A1C1-F106E4FB82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6" b="8583"/>
          <a:stretch/>
        </p:blipFill>
        <p:spPr>
          <a:xfrm>
            <a:off x="5294376" y="1171435"/>
            <a:ext cx="6257544" cy="42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143041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28</TotalTime>
  <Words>39</Words>
  <Application>Microsoft Office PowerPoint</Application>
  <PresentationFormat>Widescreen</PresentationFormat>
  <Paragraphs>14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Gill Sans MT</vt:lpstr>
      <vt:lpstr>Parcel</vt:lpstr>
      <vt:lpstr>Wesley Young’s PIG</vt:lpstr>
      <vt:lpstr>Logos</vt:lpstr>
      <vt:lpstr>Layouts</vt:lpstr>
      <vt:lpstr>Current Color scheme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Wesley Young’s PIG</dc:title>
  <dc:creator>Wesley Young</dc:creator>
  <cp:lastModifiedBy>Wesley Young</cp:lastModifiedBy>
  <cp:revision>4</cp:revision>
  <dcterms:created xsi:type="dcterms:W3CDTF">2024-02-04T18:23:01Z</dcterms:created>
  <dcterms:modified xsi:type="dcterms:W3CDTF">2024-02-07T01:36:44Z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fa7a1fb-3f48-4fd9-bce0-6283cfafd648_Enabled">
    <vt:lpwstr>true</vt:lpwstr>
  </property>
  <property fmtid="{D5CDD505-2E9C-101B-9397-08002B2CF9AE}" pid="3" name="MSIP_Label_ffa7a1fb-3f48-4fd9-bce0-6283cfafd648_SetDate">
    <vt:lpwstr>2024-02-04T19:46:30Z</vt:lpwstr>
  </property>
  <property fmtid="{D5CDD505-2E9C-101B-9397-08002B2CF9AE}" pid="4" name="MSIP_Label_ffa7a1fb-3f48-4fd9-bce0-6283cfafd648_Method">
    <vt:lpwstr>Standard</vt:lpwstr>
  </property>
  <property fmtid="{D5CDD505-2E9C-101B-9397-08002B2CF9AE}" pid="5" name="MSIP_Label_ffa7a1fb-3f48-4fd9-bce0-6283cfafd648_Name">
    <vt:lpwstr>defa4170-0d19-0005-0004-bc88714345d2</vt:lpwstr>
  </property>
  <property fmtid="{D5CDD505-2E9C-101B-9397-08002B2CF9AE}" pid="6" name="MSIP_Label_ffa7a1fb-3f48-4fd9-bce0-6283cfafd648_SiteId">
    <vt:lpwstr>fab6beb5-3604-42df-bddc-f4e9ddd654d5</vt:lpwstr>
  </property>
  <property fmtid="{D5CDD505-2E9C-101B-9397-08002B2CF9AE}" pid="7" name="MSIP_Label_ffa7a1fb-3f48-4fd9-bce0-6283cfafd648_ActionId">
    <vt:lpwstr>2a5f3d8f-5211-472a-ad68-2169a940e41e</vt:lpwstr>
  </property>
  <property fmtid="{D5CDD505-2E9C-101B-9397-08002B2CF9AE}" pid="8" name="MSIP_Label_ffa7a1fb-3f48-4fd9-bce0-6283cfafd648_ContentBits">
    <vt:lpwstr>0</vt:lpwstr>
  </property>
</Properties>
</file>

<file path=docProps/thumbnail.jpeg>
</file>